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6"/>
  </p:notesMasterIdLst>
  <p:handoutMasterIdLst>
    <p:handoutMasterId r:id="rId47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61" r:id="rId11"/>
    <p:sldId id="507" r:id="rId12"/>
    <p:sldId id="511" r:id="rId13"/>
    <p:sldId id="556" r:id="rId14"/>
    <p:sldId id="513" r:id="rId15"/>
    <p:sldId id="520" r:id="rId16"/>
    <p:sldId id="522" r:id="rId17"/>
    <p:sldId id="523" r:id="rId18"/>
    <p:sldId id="525" r:id="rId19"/>
    <p:sldId id="527" r:id="rId20"/>
    <p:sldId id="526" r:id="rId21"/>
    <p:sldId id="528" r:id="rId22"/>
    <p:sldId id="529" r:id="rId23"/>
    <p:sldId id="557" r:id="rId24"/>
    <p:sldId id="516" r:id="rId25"/>
    <p:sldId id="531" r:id="rId26"/>
    <p:sldId id="532" r:id="rId27"/>
    <p:sldId id="533" r:id="rId28"/>
    <p:sldId id="534" r:id="rId29"/>
    <p:sldId id="536" r:id="rId30"/>
    <p:sldId id="535" r:id="rId31"/>
    <p:sldId id="558" r:id="rId32"/>
    <p:sldId id="551" r:id="rId33"/>
    <p:sldId id="514" r:id="rId34"/>
    <p:sldId id="543" r:id="rId35"/>
    <p:sldId id="553" r:id="rId36"/>
    <p:sldId id="552" r:id="rId37"/>
    <p:sldId id="559" r:id="rId38"/>
    <p:sldId id="515" r:id="rId39"/>
    <p:sldId id="544" r:id="rId40"/>
    <p:sldId id="547" r:id="rId41"/>
    <p:sldId id="548" r:id="rId42"/>
    <p:sldId id="554" r:id="rId43"/>
    <p:sldId id="560" r:id="rId44"/>
    <p:sldId id="389" r:id="rId45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71" autoAdjust="0"/>
    <p:restoredTop sz="96412" autoAdjust="0"/>
  </p:normalViewPr>
  <p:slideViewPr>
    <p:cSldViewPr>
      <p:cViewPr varScale="1">
        <p:scale>
          <a:sx n="68" d="100"/>
          <a:sy n="68" d="100"/>
        </p:scale>
        <p:origin x="136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3447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nu.bootcampcontent.com/NU-Coding-Bootcamp/NUCHI201801DATA4-Class-Repository-DATA/tree/wol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ingbootcamp.hosted.panopto.com/Panopto/Pages/Sessions/List.aspx?folderID=a52cd9c9-377a-46bc-9a8d-a86d014f89cc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3AB15F-95B8-4AFD-A81E-4028EC5F3C37}"/>
              </a:ext>
            </a:extLst>
          </p:cNvPr>
          <p:cNvSpPr/>
          <p:nvPr/>
        </p:nvSpPr>
        <p:spPr>
          <a:xfrm rot="20745948">
            <a:off x="2209800" y="1441829"/>
            <a:ext cx="405752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</a:rPr>
              <a:t>Telling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689F11-01AE-416F-BB6D-9A9FEAB1E367}"/>
              </a:ext>
            </a:extLst>
          </p:cNvPr>
          <p:cNvSpPr/>
          <p:nvPr/>
        </p:nvSpPr>
        <p:spPr>
          <a:xfrm rot="20978813">
            <a:off x="1745549" y="3306027"/>
            <a:ext cx="5311069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</a:rPr>
              <a:t>Showing</a:t>
            </a:r>
          </a:p>
        </p:txBody>
      </p:sp>
    </p:spTree>
    <p:extLst>
      <p:ext uri="{BB962C8B-B14F-4D97-AF65-F5344CB8AC3E}">
        <p14:creationId xmlns:p14="http://schemas.microsoft.com/office/powerpoint/2010/main" val="264246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Git Repository (UPDATE)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All Class Content and Homework will be here:</a:t>
            </a:r>
          </a:p>
          <a:p>
            <a:r>
              <a:rPr lang="en-US" sz="1600" dirty="0">
                <a:hlinkClick r:id="rId3"/>
              </a:rPr>
              <a:t>http://nu.bootcampcontent.com/NU-Coding-Bootcamp/NUCHI201801DATA4-Class-Repository-DATA/tree/wolf</a:t>
            </a:r>
            <a:r>
              <a:rPr lang="en-US" sz="16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01F6A3-651A-45AD-A03C-A864D3B07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88970"/>
            <a:ext cx="9144000" cy="2980267"/>
          </a:xfrm>
          <a:prstGeom prst="rect">
            <a:avLst/>
          </a:prstGeom>
        </p:spPr>
      </p:pic>
      <p:sp>
        <p:nvSpPr>
          <p:cNvPr id="13" name="Arrow: Up 12">
            <a:extLst>
              <a:ext uri="{FF2B5EF4-FFF2-40B4-BE49-F238E27FC236}">
                <a16:creationId xmlns:a16="http://schemas.microsoft.com/office/drawing/2014/main" id="{D7FB5249-3EB3-4160-A22D-F7A55833F97D}"/>
              </a:ext>
            </a:extLst>
          </p:cNvPr>
          <p:cNvSpPr/>
          <p:nvPr/>
        </p:nvSpPr>
        <p:spPr>
          <a:xfrm>
            <a:off x="165755" y="3276600"/>
            <a:ext cx="152400" cy="762000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AEFEE5C-E4A6-46E5-9D4A-CC865098ED95}"/>
              </a:ext>
            </a:extLst>
          </p:cNvPr>
          <p:cNvSpPr/>
          <p:nvPr/>
        </p:nvSpPr>
        <p:spPr>
          <a:xfrm>
            <a:off x="3352800" y="990600"/>
            <a:ext cx="3048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0443C344-DE30-481A-9F03-5958306B4C95}"/>
              </a:ext>
            </a:extLst>
          </p:cNvPr>
          <p:cNvSpPr/>
          <p:nvPr/>
        </p:nvSpPr>
        <p:spPr>
          <a:xfrm rot="10643485">
            <a:off x="5268047" y="2292700"/>
            <a:ext cx="3048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 (UPDATE)</a:t>
            </a:r>
          </a:p>
        </p:txBody>
      </p:sp>
      <p:sp>
        <p:nvSpPr>
          <p:cNvPr id="6" name="Rectangle 5"/>
          <p:cNvSpPr/>
          <p:nvPr/>
        </p:nvSpPr>
        <p:spPr>
          <a:xfrm>
            <a:off x="342900" y="5213628"/>
            <a:ext cx="86487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sz="1600" dirty="0">
                <a:hlinkClick r:id="rId3"/>
              </a:rPr>
              <a:t>https://codingbootcamp.hosted.panopto.com/Panopto/Pages/Sessions/List.aspx?folderID=a52cd9c9-377a-46bc-9a8d-a86d014f89cc</a:t>
            </a:r>
            <a:r>
              <a:rPr lang="en-US" sz="1600" dirty="0"/>
              <a:t> </a:t>
            </a: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278A1E-9736-427A-B4DA-5198C6DADB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500" b="608"/>
          <a:stretch/>
        </p:blipFill>
        <p:spPr>
          <a:xfrm>
            <a:off x="296944" y="762000"/>
            <a:ext cx="8085056" cy="449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/>
              <a:t>=</a:t>
            </a:r>
            <a:r>
              <a:rPr lang="en-US" dirty="0" err="1"/>
              <a:t>vlookup</a:t>
            </a:r>
            <a:r>
              <a:rPr lang="en-US" dirty="0"/>
              <a:t>( &lt;value&gt;, &lt;full table&gt;, &lt;column to retrieve&gt;)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=</a:t>
            </a:r>
            <a:r>
              <a:rPr lang="en-US" sz="3600" dirty="0" err="1"/>
              <a:t>vlookup</a:t>
            </a:r>
            <a:r>
              <a:rPr lang="en-US" sz="3600" dirty="0"/>
              <a:t>( “Asteroid 9”, Planets, 3)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=</a:t>
            </a:r>
            <a:r>
              <a:rPr lang="en-US" sz="3600" dirty="0" err="1"/>
              <a:t>vlookup</a:t>
            </a:r>
            <a:r>
              <a:rPr lang="en-US" sz="3600" dirty="0"/>
              <a:t>( “</a:t>
            </a:r>
            <a:r>
              <a:rPr lang="en-US" sz="3600" dirty="0" err="1"/>
              <a:t>Astroid</a:t>
            </a:r>
            <a:r>
              <a:rPr lang="en-US" sz="3600" dirty="0"/>
              <a:t> 9”, Planets, 3)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Next Saturday </a:t>
            </a:r>
          </a:p>
          <a:p>
            <a:pPr algn="ctr"/>
            <a:r>
              <a:rPr lang="en-US" sz="2800" b="1" dirty="0"/>
              <a:t>Recommended Target</a:t>
            </a:r>
            <a:r>
              <a:rPr lang="en-US" sz="2800" dirty="0"/>
              <a:t>: Thursday of Next Week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 Science is about what </a:t>
            </a:r>
            <a:r>
              <a:rPr lang="en-US" dirty="0"/>
              <a:t>two</a:t>
            </a:r>
            <a:r>
              <a:rPr lang="en-US" b="0" dirty="0"/>
              <a:t> things?</a:t>
            </a:r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14227</TotalTime>
  <Words>1149</Words>
  <Application>Microsoft Office PowerPoint</Application>
  <PresentationFormat>On-screen Show (4:3)</PresentationFormat>
  <Paragraphs>274</Paragraphs>
  <Slides>44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Mangal</vt:lpstr>
      <vt:lpstr>Roboto</vt:lpstr>
      <vt:lpstr>1_Unbranded</vt:lpstr>
      <vt:lpstr>Egad! It’s Excel</vt:lpstr>
      <vt:lpstr>Admin Stuff</vt:lpstr>
      <vt:lpstr>Class Git Repository (UPDATE)</vt:lpstr>
      <vt:lpstr>Class Videos (UPDATE)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Admin</cp:lastModifiedBy>
  <cp:revision>1731</cp:revision>
  <cp:lastPrinted>2016-01-30T16:23:56Z</cp:lastPrinted>
  <dcterms:created xsi:type="dcterms:W3CDTF">2015-01-20T17:19:00Z</dcterms:created>
  <dcterms:modified xsi:type="dcterms:W3CDTF">2018-01-25T22:44:23Z</dcterms:modified>
</cp:coreProperties>
</file>